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73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808C-97CA-4140-B51B-381D1BB45734}" type="datetimeFigureOut">
              <a:rPr lang="zh-CN" altLang="en-US" smtClean="0"/>
              <a:t>2023/10/17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DEB7-904C-4AF6-97E0-4C452E4E62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207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808C-97CA-4140-B51B-381D1BB45734}" type="datetimeFigureOut">
              <a:rPr lang="zh-CN" altLang="en-US" smtClean="0"/>
              <a:t>2023/10/17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DEB7-904C-4AF6-97E0-4C452E4E62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340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808C-97CA-4140-B51B-381D1BB45734}" type="datetimeFigureOut">
              <a:rPr lang="zh-CN" altLang="en-US" smtClean="0"/>
              <a:t>2023/10/17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DEB7-904C-4AF6-97E0-4C452E4E62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5594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808C-97CA-4140-B51B-381D1BB45734}" type="datetimeFigureOut">
              <a:rPr lang="zh-CN" altLang="en-US" smtClean="0"/>
              <a:t>2023/10/17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DEB7-904C-4AF6-97E0-4C452E4E62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6430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808C-97CA-4140-B51B-381D1BB45734}" type="datetimeFigureOut">
              <a:rPr lang="zh-CN" altLang="en-US" smtClean="0"/>
              <a:t>2023/10/17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DEB7-904C-4AF6-97E0-4C452E4E62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7713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808C-97CA-4140-B51B-381D1BB45734}" type="datetimeFigureOut">
              <a:rPr lang="zh-CN" altLang="en-US" smtClean="0"/>
              <a:t>2023/10/17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DEB7-904C-4AF6-97E0-4C452E4E62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9143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808C-97CA-4140-B51B-381D1BB45734}" type="datetimeFigureOut">
              <a:rPr lang="zh-CN" altLang="en-US" smtClean="0"/>
              <a:t>2023/10/17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DEB7-904C-4AF6-97E0-4C452E4E62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1808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808C-97CA-4140-B51B-381D1BB45734}" type="datetimeFigureOut">
              <a:rPr lang="zh-CN" altLang="en-US" smtClean="0"/>
              <a:t>2023/10/17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DEB7-904C-4AF6-97E0-4C452E4E62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6094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808C-97CA-4140-B51B-381D1BB45734}" type="datetimeFigureOut">
              <a:rPr lang="zh-CN" altLang="en-US" smtClean="0"/>
              <a:t>2023/10/17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DEB7-904C-4AF6-97E0-4C452E4E62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394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808C-97CA-4140-B51B-381D1BB45734}" type="datetimeFigureOut">
              <a:rPr lang="zh-CN" altLang="en-US" smtClean="0"/>
              <a:t>2023/10/17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DEB7-904C-4AF6-97E0-4C452E4E62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5786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808C-97CA-4140-B51B-381D1BB45734}" type="datetimeFigureOut">
              <a:rPr lang="zh-CN" altLang="en-US" smtClean="0"/>
              <a:t>2023/10/17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DEB7-904C-4AF6-97E0-4C452E4E62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5818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B808C-97CA-4140-B51B-381D1BB45734}" type="datetimeFigureOut">
              <a:rPr lang="zh-CN" altLang="en-US" smtClean="0"/>
              <a:t>2023/10/17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6DEB7-904C-4AF6-97E0-4C452E4E62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471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0337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414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2518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931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3819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329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宋体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admin</cp:lastModifiedBy>
  <cp:revision>1</cp:revision>
  <dcterms:created xsi:type="dcterms:W3CDTF">2023-10-17T04:54:13Z</dcterms:created>
  <dcterms:modified xsi:type="dcterms:W3CDTF">2023-10-17T04:56:43Z</dcterms:modified>
</cp:coreProperties>
</file>